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0"/>
  </p:notesMasterIdLst>
  <p:sldIdLst>
    <p:sldId id="256" r:id="rId2"/>
    <p:sldId id="257" r:id="rId3"/>
    <p:sldId id="258" r:id="rId4"/>
    <p:sldId id="277" r:id="rId5"/>
    <p:sldId id="278" r:id="rId6"/>
    <p:sldId id="279" r:id="rId7"/>
    <p:sldId id="280" r:id="rId8"/>
    <p:sldId id="281" r:id="rId9"/>
    <p:sldId id="282" r:id="rId10"/>
    <p:sldId id="283" r:id="rId11"/>
    <p:sldId id="284" r:id="rId12"/>
    <p:sldId id="285" r:id="rId13"/>
    <p:sldId id="286" r:id="rId14"/>
    <p:sldId id="287" r:id="rId15"/>
    <p:sldId id="288" r:id="rId16"/>
    <p:sldId id="290" r:id="rId17"/>
    <p:sldId id="291" r:id="rId18"/>
    <p:sldId id="289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7" autoAdjust="0"/>
    <p:restoredTop sz="94730"/>
  </p:normalViewPr>
  <p:slideViewPr>
    <p:cSldViewPr snapToGrid="0" snapToObjects="1">
      <p:cViewPr varScale="1">
        <p:scale>
          <a:sx n="87" d="100"/>
          <a:sy n="87" d="100"/>
        </p:scale>
        <p:origin x="389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A9ACE1EB-92AC-43A6-ADC9-B15B45242574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29D961-75AE-4052-8FCD-81EEA95840F0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62E502-9E58-49C4-A0A2-AC8B4298D317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2733FB35-0705-43F1-8C73-2710555DBD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007CEC2D-8BF5-4F50-A290-21FC226BEB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BC1C0C-90BB-4E52-BEFE-4B2B4AD13D9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B5E39C3-E205-4F12-9350-0BB694A20D2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F62C4E7-972A-4C49-ABC3-BBF4FE7479A0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F046A5-A6A7-1E44-BE49-5AD105A5CF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9C5500-C620-FC46-BEEE-4B061986FF5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772195A-E2B9-B14A-9031-5ABD7E23CD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F5502-A445-AE48-96CA-E58074FB99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7D63BA-9342-1B47-AA20-F9C46CAE51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9228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A7130-1472-E749-AE67-2909354365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6C699F-A3F6-B241-A5EF-D71684DC081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3EC7325-91E8-AB42-AB75-355DC75B51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EDC172-A6D0-A943-B1C9-5138FC964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62045-A53E-C947-853F-600F460B7A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6643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A6B7E96-F71A-744E-8449-C33AB103E94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1660163-8A63-C743-97A3-494FDB628E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BE8D23-53A2-2F48-B961-F9819CBBEB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B2DFFE-82D6-4F44-9F5E-B6AA946DD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C6F57-3D07-054E-9218-242B0C519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6286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16D1C0-7392-AD42-BEE5-5FB37D010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EB9280-78E9-494A-ACF8-E8B5DD3518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90DEE0-13DC-AE4D-B7D3-36F4C07B6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7BC130-AF4A-E44F-B24B-32E62DC13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6F0697-9E9B-E44C-8634-34B4762C4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7675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F0FF88-1251-3D46-B83C-9469258457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151724-7D3C-C141-A226-2F643AF237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BE19C9-5258-5141-940D-BC7F3FC47F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CD7406-C08E-F24C-A2C6-DA9BF5972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0AD2E-9524-5E4D-82A1-E4A193B87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91784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FC4F1A-6D1A-0E43-A31A-81153D4262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D9BFE4-E410-E84D-94F8-1D63D1D2CC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4C38DB-7725-4A47-88E0-7FD2F62781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13294C5-9DAC-674A-A52A-C8A0915624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14CBDA-6F8B-4D45-9F7E-0EF39415A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312CB-D3D5-C941-9262-D52FCB2BDE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1462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78446-7915-5541-B76D-206FDFEF02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BAC931-2415-A34F-9A1A-C1CEA15110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15DE32C-6BE1-094D-B049-BF1A05DDAE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D028B5E-671C-2A44-86EE-5B14A46B752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7CD221-96C6-E849-8E49-AB6D1816B6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E3E0545-E5FC-6840-A5CB-8537E6DA04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711EC0C-8A3A-6F44-90CF-63554E3FE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C04CB2-09FE-014E-B902-7EEBDADAE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97996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2845F5-DB21-8443-A157-71B3B90B9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1C458D3-CB07-9041-8C8B-4842782A8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F13AA5-3ED8-4F45-9962-B7BF1F928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79CA3C-CBF9-8B45-AD05-D84789970E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51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CBBDFAA-970D-BF45-8752-FDED55DBFD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1C3D0C1-3309-3549-BE57-6E0D37ED8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302E30-733C-0A48-8C3A-D9CCBB89F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0097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D2BCFD-56D4-5543-B1CC-0618C0157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E584389-8B9F-3540-91FA-775C34C94D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B538EF-35E1-D04E-B7E6-4B704CCA14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41A718-746B-E541-9193-42E21DDCC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188EC1-A3F7-9044-96DB-5FA413015C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8F0E1B-0488-D640-823F-82433534A9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78677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6C91BB-726C-EE46-B666-5DBB5FF73D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4032C7E-612B-A045-A430-67F8E92A9C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B249C0E-2733-7C48-ACC1-870D9EA874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A249C16-7981-3E49-9306-65DDB20797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F83C7-9172-5F48-A744-BBEE4EB9C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D562C6-CAE2-AD4F-8D49-7571B58C4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57447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60BE14F-A003-434A-9AFB-01AB4918D8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84E01EE-920B-DD45-B6DE-B4F1282036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074D59-047F-D94F-8FE4-52899BA3C9D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EB373CC-0D7B-284C-8491-3B573737FE12}" type="datetimeFigureOut">
              <a:rPr lang="en-US" smtClean="0"/>
              <a:t>4/10/2018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14BC73-A5FE-E446-A6B3-2B4129447F7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DDDA7F-9EFA-2E4C-AA31-4403A98A01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407F7B-2F0E-8142-8A84-71977BD4826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56041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2B9C9CD-0141-CB4D-8B25-F018CE514D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0" y="749300"/>
            <a:ext cx="9525000" cy="5359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1778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59B2F8A-D1F1-4212-BCAD-880B46FE86B0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48E6F5-2444-4263-92D5-396A42F1FAC2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82032E9-B1A3-4267-9F55-5728EDD5C3F2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BEF4423-6AEF-41B7-BE31-4ABD6B21B32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3B15FC1E-D152-4A6A-990D-7DA862B0E8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82CD598-225A-43B8-9AFE-00B8849774FC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238C1D8C-07D8-45B3-A6C6-CF940D33A71D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FCD7911-FF64-4EB7-B324-44585EEB6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5D647A-5EED-411C-A534-BF5B1219CE3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B2AAA5C-690C-4B96-8DDE-10049D15CD66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D4F2E7C-C032-4504-8CD8-B74D5F883CC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B02DC842-D7D6-48D5-829B-936C495ADC6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3242D208-BD76-4280-82CA-BA591603B2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9FFDA2FE-0D3A-4BD5-80D2-2AA430B39355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8BC3CCA4-633F-445C-A0C1-43529D4F33E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29A38E4-A688-4100-AC4C-8A49C1A866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362" name="Picture 2" descr="Image result for fish bowl">
            <a:extLst>
              <a:ext uri="{FF2B5EF4-FFF2-40B4-BE49-F238E27FC236}">
                <a16:creationId xmlns:a16="http://schemas.microsoft.com/office/drawing/2014/main" id="{62720F28-D415-433A-AA26-559061ACE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484" y="3042139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00E77B9-450B-4D80-8664-4072BC78356E}"/>
              </a:ext>
            </a:extLst>
          </p:cNvPr>
          <p:cNvCxnSpPr>
            <a:cxnSpLocks/>
            <a:endCxn id="15362" idx="0"/>
          </p:cNvCxnSpPr>
          <p:nvPr/>
        </p:nvCxnSpPr>
        <p:spPr>
          <a:xfrm>
            <a:off x="3201933" y="1642047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c 22">
            <a:extLst>
              <a:ext uri="{FF2B5EF4-FFF2-40B4-BE49-F238E27FC236}">
                <a16:creationId xmlns:a16="http://schemas.microsoft.com/office/drawing/2014/main" id="{CD5687E3-4AEF-45B1-AF11-7C9A601AC333}"/>
              </a:ext>
            </a:extLst>
          </p:cNvPr>
          <p:cNvSpPr/>
          <p:nvPr/>
        </p:nvSpPr>
        <p:spPr>
          <a:xfrm rot="8384572">
            <a:off x="2983822" y="2765120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366" name="Picture 6" descr="Image result for thumbtack">
            <a:extLst>
              <a:ext uri="{FF2B5EF4-FFF2-40B4-BE49-F238E27FC236}">
                <a16:creationId xmlns:a16="http://schemas.microsoft.com/office/drawing/2014/main" id="{8986FBE6-0DFD-4FE0-BA90-ECA7338ED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60312" y="1475686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6" descr="Image result for thumbtack">
            <a:extLst>
              <a:ext uri="{FF2B5EF4-FFF2-40B4-BE49-F238E27FC236}">
                <a16:creationId xmlns:a16="http://schemas.microsoft.com/office/drawing/2014/main" id="{BE9EF32B-8E6C-404A-8BA1-BDB15420AB1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9309295" y="1474907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044E8925-8865-4829-9949-7D2CD4BD77C7}"/>
              </a:ext>
            </a:extLst>
          </p:cNvPr>
          <p:cNvSpPr/>
          <p:nvPr/>
        </p:nvSpPr>
        <p:spPr>
          <a:xfrm>
            <a:off x="9244395" y="1642534"/>
            <a:ext cx="160043" cy="1874390"/>
          </a:xfrm>
          <a:custGeom>
            <a:avLst/>
            <a:gdLst>
              <a:gd name="connsiteX0" fmla="*/ 177628 w 274715"/>
              <a:gd name="connsiteY0" fmla="*/ 0 h 2206869"/>
              <a:gd name="connsiteX1" fmla="*/ 1782 w 274715"/>
              <a:gd name="connsiteY1" fmla="*/ 773723 h 2206869"/>
              <a:gd name="connsiteX2" fmla="*/ 274343 w 274715"/>
              <a:gd name="connsiteY2" fmla="*/ 1099038 h 2206869"/>
              <a:gd name="connsiteX3" fmla="*/ 63328 w 274715"/>
              <a:gd name="connsiteY3" fmla="*/ 1459523 h 2206869"/>
              <a:gd name="connsiteX4" fmla="*/ 177628 w 274715"/>
              <a:gd name="connsiteY4" fmla="*/ 1890346 h 2206869"/>
              <a:gd name="connsiteX5" fmla="*/ 124874 w 274715"/>
              <a:gd name="connsiteY5" fmla="*/ 2206869 h 2206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4715" h="2206869">
                <a:moveTo>
                  <a:pt x="177628" y="0"/>
                </a:moveTo>
                <a:cubicBezTo>
                  <a:pt x="81645" y="295275"/>
                  <a:pt x="-14337" y="590550"/>
                  <a:pt x="1782" y="773723"/>
                </a:cubicBezTo>
                <a:cubicBezTo>
                  <a:pt x="17901" y="956896"/>
                  <a:pt x="264085" y="984738"/>
                  <a:pt x="274343" y="1099038"/>
                </a:cubicBezTo>
                <a:cubicBezTo>
                  <a:pt x="284601" y="1213338"/>
                  <a:pt x="79447" y="1327638"/>
                  <a:pt x="63328" y="1459523"/>
                </a:cubicBezTo>
                <a:cubicBezTo>
                  <a:pt x="47209" y="1591408"/>
                  <a:pt x="167370" y="1765788"/>
                  <a:pt x="177628" y="1890346"/>
                </a:cubicBezTo>
                <a:cubicBezTo>
                  <a:pt x="187886" y="2014904"/>
                  <a:pt x="110220" y="2116015"/>
                  <a:pt x="124874" y="2206869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3654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5B450C4-8960-438C-B48C-F64A439923E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87EA41-81DF-45DA-805A-D6BA8308BD5B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C7ED8C-0CFC-461A-AEBE-5123E07B34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71359E6-A7F5-4390-9B87-9C1DEE387C18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E8E6E9-3229-4068-9857-EAF6E252A44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DF7FBA-894D-41A4-AD78-404BB5A5EA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potted plant">
            <a:extLst>
              <a:ext uri="{FF2B5EF4-FFF2-40B4-BE49-F238E27FC236}">
                <a16:creationId xmlns:a16="http://schemas.microsoft.com/office/drawing/2014/main" id="{1627BF61-0D46-4EAF-94D3-99E3667DC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80318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cartoon potted plant">
            <a:extLst>
              <a:ext uri="{FF2B5EF4-FFF2-40B4-BE49-F238E27FC236}">
                <a16:creationId xmlns:a16="http://schemas.microsoft.com/office/drawing/2014/main" id="{6038A63B-1697-4A48-BF0C-CC1B52A18C9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4397" y="380318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312619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C54CBB-6938-4A46-9192-13B6BFA83969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0C80640-0690-4A53-91E7-A67B129D86F8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F0B7721-9257-4947-99AE-9754372587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5DB866B-7967-4981-AAAC-CC81A297CAEB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369F07F-FE08-46D9-B406-7057AA5A6A8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9DE4B1C-3881-40B3-916A-2C40137C3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foldable chair">
            <a:extLst>
              <a:ext uri="{FF2B5EF4-FFF2-40B4-BE49-F238E27FC236}">
                <a16:creationId xmlns:a16="http://schemas.microsoft.com/office/drawing/2014/main" id="{F1428694-1C54-4923-85EE-7C60A0B88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35113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cartoon foldable chair">
            <a:extLst>
              <a:ext uri="{FF2B5EF4-FFF2-40B4-BE49-F238E27FC236}">
                <a16:creationId xmlns:a16="http://schemas.microsoft.com/office/drawing/2014/main" id="{059836B3-25C6-4077-9ED9-117F5ED08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82008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421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98C685C-BF42-457E-8DDB-88672D9B10A2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0ADD09-42A1-45C0-8DC5-F82468EA7942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52401B-97BC-44B2-9279-F9A3EDC9E7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88870F3-F913-49D4-82A8-9A728E4389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45BCB02-5E5D-495F-BEB6-F156B488919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788C265-36F5-4504-BBE3-DF30AE150E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stack of books">
            <a:extLst>
              <a:ext uri="{FF2B5EF4-FFF2-40B4-BE49-F238E27FC236}">
                <a16:creationId xmlns:a16="http://schemas.microsoft.com/office/drawing/2014/main" id="{9F62B163-2595-4944-8078-1A4074019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423" y="4595239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stack of books">
            <a:extLst>
              <a:ext uri="{FF2B5EF4-FFF2-40B4-BE49-F238E27FC236}">
                <a16:creationId xmlns:a16="http://schemas.microsoft.com/office/drawing/2014/main" id="{816866DD-0624-4116-805A-B35B65C75BB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208808" y="4595238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5824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ECB1ADF-E6B3-459B-BD22-60FAD889F5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44A5A50-7258-47E8-95F3-DE368990B06E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9206278-32D7-407E-81EB-ADE154C7E5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CCA74E-C2D4-4124-AD8F-A72C12F19C2E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01EA1C-47FD-4F07-8ACF-C741AA5CC36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6EEA48-1E60-4BD8-BA1D-DD1B319DE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6" descr="Image result for cinderblocks">
            <a:extLst>
              <a:ext uri="{FF2B5EF4-FFF2-40B4-BE49-F238E27FC236}">
                <a16:creationId xmlns:a16="http://schemas.microsoft.com/office/drawing/2014/main" id="{B1F3955C-4E52-4CEF-98C7-A85623605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Image result for cinderblocks">
            <a:extLst>
              <a:ext uri="{FF2B5EF4-FFF2-40B4-BE49-F238E27FC236}">
                <a16:creationId xmlns:a16="http://schemas.microsoft.com/office/drawing/2014/main" id="{EE9BC024-927A-4490-B725-DCA96450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042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46492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79EF5C0-878F-449F-A117-53222F185F63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D6C4141-6CEE-476B-92E0-B165D4094BE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18769DA-D8F1-477B-A6E3-54C855F75D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D9CD0F2-32E4-4BFD-BD2C-C1EFACE25129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3A6E36-9215-4903-92F4-5D6D3C3B1BB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529614-2BE0-4AE0-9291-A43D349B18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6F6DD46-C30D-43EF-8FD8-60877CA72FC3}"/>
              </a:ext>
            </a:extLst>
          </p:cNvPr>
          <p:cNvSpPr/>
          <p:nvPr/>
        </p:nvSpPr>
        <p:spPr>
          <a:xfrm rot="21407417" flipV="1">
            <a:off x="2257235" y="3449037"/>
            <a:ext cx="1775828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76FD6BE-89A8-4776-8767-C2A65651FC91}"/>
              </a:ext>
            </a:extLst>
          </p:cNvPr>
          <p:cNvSpPr/>
          <p:nvPr/>
        </p:nvSpPr>
        <p:spPr>
          <a:xfrm rot="15988238" flipV="1">
            <a:off x="8504038" y="3414932"/>
            <a:ext cx="1775828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692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BA769D56-81CF-4AFA-AA44-D892EDBC71A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CAC6FBA-7374-411D-8BA5-6A0A1FBD0A4B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AAEDBAF-DDB7-43E5-BD78-D0C3F7073E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92D8064-7A1B-49D3-8F74-CCFCA39E432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D0C705-42ED-4A77-90BB-5590ADCBC97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C9F10B5-DE6A-4D91-912F-DD8E01C4CA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9F5CCB9-1077-49CB-8813-FA69475CE789}"/>
              </a:ext>
            </a:extLst>
          </p:cNvPr>
          <p:cNvGrpSpPr/>
          <p:nvPr/>
        </p:nvGrpSpPr>
        <p:grpSpPr>
          <a:xfrm>
            <a:off x="2595177" y="1696116"/>
            <a:ext cx="466471" cy="2133311"/>
            <a:chOff x="1709889" y="2409498"/>
            <a:chExt cx="466471" cy="2133311"/>
          </a:xfrm>
        </p:grpSpPr>
        <p:pic>
          <p:nvPicPr>
            <p:cNvPr id="14" name="Picture 2" descr="Image result for ruler">
              <a:extLst>
                <a:ext uri="{FF2B5EF4-FFF2-40B4-BE49-F238E27FC236}">
                  <a16:creationId xmlns:a16="http://schemas.microsoft.com/office/drawing/2014/main" id="{7FC0BD40-B10F-4084-93D6-3750051EAE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Image result for ruler">
              <a:extLst>
                <a:ext uri="{FF2B5EF4-FFF2-40B4-BE49-F238E27FC236}">
                  <a16:creationId xmlns:a16="http://schemas.microsoft.com/office/drawing/2014/main" id="{37698C7F-947B-4E5F-A67A-C383090723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ruler">
              <a:extLst>
                <a:ext uri="{FF2B5EF4-FFF2-40B4-BE49-F238E27FC236}">
                  <a16:creationId xmlns:a16="http://schemas.microsoft.com/office/drawing/2014/main" id="{5EC6A317-979C-45CC-8C50-6F9895E9E7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F90C828-4EED-424D-8FE9-282E3BA3A04A}"/>
              </a:ext>
            </a:extLst>
          </p:cNvPr>
          <p:cNvGrpSpPr/>
          <p:nvPr/>
        </p:nvGrpSpPr>
        <p:grpSpPr>
          <a:xfrm>
            <a:off x="2898188" y="1696116"/>
            <a:ext cx="466471" cy="2133311"/>
            <a:chOff x="1709889" y="2409498"/>
            <a:chExt cx="466471" cy="2133311"/>
          </a:xfrm>
        </p:grpSpPr>
        <p:pic>
          <p:nvPicPr>
            <p:cNvPr id="18" name="Picture 2" descr="Image result for ruler">
              <a:extLst>
                <a:ext uri="{FF2B5EF4-FFF2-40B4-BE49-F238E27FC236}">
                  <a16:creationId xmlns:a16="http://schemas.microsoft.com/office/drawing/2014/main" id="{5A03E978-D385-40AE-AE15-860294E285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 descr="Image result for ruler">
              <a:extLst>
                <a:ext uri="{FF2B5EF4-FFF2-40B4-BE49-F238E27FC236}">
                  <a16:creationId xmlns:a16="http://schemas.microsoft.com/office/drawing/2014/main" id="{9E482A00-3CFF-4944-A4E2-726ED1BAEA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ruler">
              <a:extLst>
                <a:ext uri="{FF2B5EF4-FFF2-40B4-BE49-F238E27FC236}">
                  <a16:creationId xmlns:a16="http://schemas.microsoft.com/office/drawing/2014/main" id="{199E2444-145C-4669-BDF5-45D01E7387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1B471E8-9FA4-4D84-8C51-CC40AE4FD08A}"/>
              </a:ext>
            </a:extLst>
          </p:cNvPr>
          <p:cNvGrpSpPr/>
          <p:nvPr/>
        </p:nvGrpSpPr>
        <p:grpSpPr>
          <a:xfrm>
            <a:off x="3202147" y="1695891"/>
            <a:ext cx="466471" cy="2133311"/>
            <a:chOff x="1709889" y="2409498"/>
            <a:chExt cx="466471" cy="2133311"/>
          </a:xfrm>
        </p:grpSpPr>
        <p:pic>
          <p:nvPicPr>
            <p:cNvPr id="22" name="Picture 2" descr="Image result for ruler">
              <a:extLst>
                <a:ext uri="{FF2B5EF4-FFF2-40B4-BE49-F238E27FC236}">
                  <a16:creationId xmlns:a16="http://schemas.microsoft.com/office/drawing/2014/main" id="{7FDCB199-C44E-4D9D-8D21-BEEC99FAC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Image result for ruler">
              <a:extLst>
                <a:ext uri="{FF2B5EF4-FFF2-40B4-BE49-F238E27FC236}">
                  <a16:creationId xmlns:a16="http://schemas.microsoft.com/office/drawing/2014/main" id="{4AD6988D-378E-4B20-B422-D6A8E8DB24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92351C0E-33D1-4726-A9B7-D86B2AEC09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8" name="Picture 2" descr="Image result for ruler">
            <a:extLst>
              <a:ext uri="{FF2B5EF4-FFF2-40B4-BE49-F238E27FC236}">
                <a16:creationId xmlns:a16="http://schemas.microsoft.com/office/drawing/2014/main" id="{451C89E0-E830-4815-A69B-A57E531BD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44891" y="4038982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9" name="Picture 2" descr="Image result for ruler">
            <a:extLst>
              <a:ext uri="{FF2B5EF4-FFF2-40B4-BE49-F238E27FC236}">
                <a16:creationId xmlns:a16="http://schemas.microsoft.com/office/drawing/2014/main" id="{130640EC-C455-4DA4-BE1E-665AD7462A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37498" y="2291356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" name="Picture 2" descr="Image result for ruler">
            <a:extLst>
              <a:ext uri="{FF2B5EF4-FFF2-40B4-BE49-F238E27FC236}">
                <a16:creationId xmlns:a16="http://schemas.microsoft.com/office/drawing/2014/main" id="{A8E4EBB9-0680-44B2-B7D9-87087B2651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41172" y="3161459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id="{9483511C-B510-447F-BE09-596D53B7E0AF}"/>
              </a:ext>
            </a:extLst>
          </p:cNvPr>
          <p:cNvSpPr/>
          <p:nvPr/>
        </p:nvSpPr>
        <p:spPr>
          <a:xfrm rot="20235514" flipV="1">
            <a:off x="10114888" y="2142472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BA33C28E-D08F-4826-BA9D-78DA49AAB745}"/>
              </a:ext>
            </a:extLst>
          </p:cNvPr>
          <p:cNvSpPr/>
          <p:nvPr/>
        </p:nvSpPr>
        <p:spPr>
          <a:xfrm rot="20235514" flipV="1">
            <a:off x="10114887" y="3023686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7FD81548-B51D-471A-B049-4CE175402FC8}"/>
              </a:ext>
            </a:extLst>
          </p:cNvPr>
          <p:cNvSpPr/>
          <p:nvPr/>
        </p:nvSpPr>
        <p:spPr>
          <a:xfrm rot="20235514" flipV="1">
            <a:off x="10121746" y="3892418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2E1A8D93-F678-462A-9E3F-EAECC2738F34}"/>
              </a:ext>
            </a:extLst>
          </p:cNvPr>
          <p:cNvSpPr/>
          <p:nvPr/>
        </p:nvSpPr>
        <p:spPr>
          <a:xfrm rot="214005">
            <a:off x="2574070" y="1710294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97438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FEB205D-96FB-4382-84BF-1D34FBCEB82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93B109-46D6-4845-8F35-8CD33A4BD8C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C293ADB-5F44-43C5-82C7-7FAAD221A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B9D43D8-AFBE-428D-BDE8-79DFF58B7FC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5E66A8C-822C-4B99-89FF-8F2B13D304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11FAC7-2F4A-442C-BA24-4BC0B8D859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hat drawing">
            <a:extLst>
              <a:ext uri="{FF2B5EF4-FFF2-40B4-BE49-F238E27FC236}">
                <a16:creationId xmlns:a16="http://schemas.microsoft.com/office/drawing/2014/main" id="{DC66F50E-801D-4BFC-B6FE-E9053069F4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346241">
            <a:off x="10025377" y="2370377"/>
            <a:ext cx="824356" cy="56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hat drawing">
            <a:extLst>
              <a:ext uri="{FF2B5EF4-FFF2-40B4-BE49-F238E27FC236}">
                <a16:creationId xmlns:a16="http://schemas.microsoft.com/office/drawing/2014/main" id="{2B2F10BA-A254-41D2-8561-993A49FE3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568716">
            <a:off x="3536485" y="3575947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121CCF7-D5C3-4874-8283-28BC45452F55}"/>
              </a:ext>
            </a:extLst>
          </p:cNvPr>
          <p:cNvSpPr/>
          <p:nvPr/>
        </p:nvSpPr>
        <p:spPr>
          <a:xfrm rot="20235514" flipV="1">
            <a:off x="10150818" y="2282059"/>
            <a:ext cx="207175" cy="64515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92318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507727-C56C-401E-BECA-FEBD4AD85C46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C6BBEF-CFBA-4134-BAEB-7382992E480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D35AC01-2036-45EE-9716-1C7E4E3C3E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AC7FD76-1A35-4966-BF05-8953D25A0D22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75593-7A31-49AA-87F9-434B5990C8B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DA444B-FC5B-491B-8434-9879A3AD4C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fish bowl">
            <a:extLst>
              <a:ext uri="{FF2B5EF4-FFF2-40B4-BE49-F238E27FC236}">
                <a16:creationId xmlns:a16="http://schemas.microsoft.com/office/drawing/2014/main" id="{2EBA530A-4AA3-4FE4-A6FE-6B220BD2B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731" y="3147645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EAC821-945C-438F-8C0F-67CCA0E684E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149180" y="1747553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B351C9E2-3658-49FE-8298-07CFCFFEF9E0}"/>
              </a:ext>
            </a:extLst>
          </p:cNvPr>
          <p:cNvSpPr/>
          <p:nvPr/>
        </p:nvSpPr>
        <p:spPr>
          <a:xfrm rot="8384572">
            <a:off x="2931069" y="2870626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6" descr="Image result for thumbtack">
            <a:extLst>
              <a:ext uri="{FF2B5EF4-FFF2-40B4-BE49-F238E27FC236}">
                <a16:creationId xmlns:a16="http://schemas.microsoft.com/office/drawing/2014/main" id="{CA65D2C5-54E0-4185-87BA-187B5779E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07559" y="1581192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6" descr="Image result for thumbtack">
            <a:extLst>
              <a:ext uri="{FF2B5EF4-FFF2-40B4-BE49-F238E27FC236}">
                <a16:creationId xmlns:a16="http://schemas.microsoft.com/office/drawing/2014/main" id="{F87D7E84-DAE9-4F60-A5FC-E60F073EA3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9357041" y="1581192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A5C5B81-E7AC-4FC0-9DE7-98B84F21814F}"/>
              </a:ext>
            </a:extLst>
          </p:cNvPr>
          <p:cNvSpPr/>
          <p:nvPr/>
        </p:nvSpPr>
        <p:spPr>
          <a:xfrm>
            <a:off x="9292141" y="1748819"/>
            <a:ext cx="160043" cy="1874390"/>
          </a:xfrm>
          <a:custGeom>
            <a:avLst/>
            <a:gdLst>
              <a:gd name="connsiteX0" fmla="*/ 177628 w 274715"/>
              <a:gd name="connsiteY0" fmla="*/ 0 h 2206869"/>
              <a:gd name="connsiteX1" fmla="*/ 1782 w 274715"/>
              <a:gd name="connsiteY1" fmla="*/ 773723 h 2206869"/>
              <a:gd name="connsiteX2" fmla="*/ 274343 w 274715"/>
              <a:gd name="connsiteY2" fmla="*/ 1099038 h 2206869"/>
              <a:gd name="connsiteX3" fmla="*/ 63328 w 274715"/>
              <a:gd name="connsiteY3" fmla="*/ 1459523 h 2206869"/>
              <a:gd name="connsiteX4" fmla="*/ 177628 w 274715"/>
              <a:gd name="connsiteY4" fmla="*/ 1890346 h 2206869"/>
              <a:gd name="connsiteX5" fmla="*/ 124874 w 274715"/>
              <a:gd name="connsiteY5" fmla="*/ 2206869 h 22068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74715" h="2206869">
                <a:moveTo>
                  <a:pt x="177628" y="0"/>
                </a:moveTo>
                <a:cubicBezTo>
                  <a:pt x="81645" y="295275"/>
                  <a:pt x="-14337" y="590550"/>
                  <a:pt x="1782" y="773723"/>
                </a:cubicBezTo>
                <a:cubicBezTo>
                  <a:pt x="17901" y="956896"/>
                  <a:pt x="264085" y="984738"/>
                  <a:pt x="274343" y="1099038"/>
                </a:cubicBezTo>
                <a:cubicBezTo>
                  <a:pt x="284601" y="1213338"/>
                  <a:pt x="79447" y="1327638"/>
                  <a:pt x="63328" y="1459523"/>
                </a:cubicBezTo>
                <a:cubicBezTo>
                  <a:pt x="47209" y="1591408"/>
                  <a:pt x="167370" y="1765788"/>
                  <a:pt x="177628" y="1890346"/>
                </a:cubicBezTo>
                <a:cubicBezTo>
                  <a:pt x="187886" y="2014904"/>
                  <a:pt x="110220" y="2116015"/>
                  <a:pt x="124874" y="2206869"/>
                </a:cubicBezTo>
              </a:path>
            </a:pathLst>
          </a:cu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743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216DE61-E334-4CD3-B7A9-C71FC08A86C5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298F8-66D0-4B37-B882-2C674DAD04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F1C482B-AA4D-4925-803B-2D5854B76FE5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E586D70-8685-41C0-AB19-0B527072201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AEB1BB98-DEC6-4C1E-A7A1-AF7A5B71CE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440735FE-3BC9-4287-9264-6D8102F65357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936DFA-4336-4C27-B255-AA976129BCC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E22C0384-4EF2-4E0B-999B-C8F144DEE7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E970EC6-5A6C-42EC-9591-E53C9B0B970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A255B0A-0F67-4BE1-A2B3-517B50654C3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290A671-B1E9-4BAC-A5C6-0A2E5B7B11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26245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4DFF566-49B9-4ECD-AC37-61FC024633A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43A8055-988D-46CD-A04D-7986E123465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4A5FDB7-A800-4799-861E-626799F5861A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F35C689-5B18-4B40-BF19-5C0A4E3388E4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2B9C9CD-0141-CB4D-8B25-F018CE514D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346BB91A-83D9-6F48-AFD2-ED78D90E6CB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E68BD9E5-2141-F447-B3E8-ED7B15A570F3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E977F56B-94F7-4CB7-B44B-D10E7FD639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098" name="Picture 2" descr="Image result for cartoon potted plant">
            <a:extLst>
              <a:ext uri="{FF2B5EF4-FFF2-40B4-BE49-F238E27FC236}">
                <a16:creationId xmlns:a16="http://schemas.microsoft.com/office/drawing/2014/main" id="{D6BB5509-510D-4BC7-859F-CAEE44A2E4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67130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6" name="Group 25">
            <a:extLst>
              <a:ext uri="{FF2B5EF4-FFF2-40B4-BE49-F238E27FC236}">
                <a16:creationId xmlns:a16="http://schemas.microsoft.com/office/drawing/2014/main" id="{9498DBBE-5AAC-49E3-BBF5-018B9E8653F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D3B274-A34A-4855-B739-43AC85215F8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FF6502D-2C71-4944-8139-C8317A5312A0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AD9B221-B6EE-49ED-82D4-B3F38BD20F8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DFC7F979-07EA-4687-8E84-D47D7230BC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C2994484-A5E4-404C-8D1D-F7EE200A7B9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6F423DB6-080E-4A00-8A97-7B672DC54921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13C11BB1-AAA0-41D1-9DC1-DFD228497E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" name="Picture 2" descr="Image result for cartoon potted plant">
            <a:extLst>
              <a:ext uri="{FF2B5EF4-FFF2-40B4-BE49-F238E27FC236}">
                <a16:creationId xmlns:a16="http://schemas.microsoft.com/office/drawing/2014/main" id="{84457654-D0AB-46CC-BB59-7D494FE803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114397" y="367130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786618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B92257F-BC71-4428-941F-A6971975ADD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3CED084-BCD7-4C71-A236-0375BFACC5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3B3D06-A99A-47C2-BA6A-A938C37443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6A87EB5-3E50-4858-990A-2AEC50E26AA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B9372908-2B37-491A-B992-2BD9FD4AA4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923572F-39F0-41A5-A6AC-15A821D3523B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DCEA8F8-069F-4D6F-AD1F-24F0C190CBA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5663F93-24C5-41C6-BC28-AC25606F40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E3E78BD-050D-4A7C-ADA3-4FD8C05562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21F8DCE-D7D9-4CA9-8AF4-7F4459D464D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FCF9DB4-4D79-4BFA-9C2B-01713857B5DF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BCF8E3A-082E-422F-909A-791C47DC5988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AD20BCDB-6D24-4192-BE2E-65BFEB8CE8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34763B11-9F23-4537-A39B-51E07CC68DED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A2B13E6-9100-41A0-9BD2-16D4505A64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06DF05DA-F2D0-4719-9DAA-9B2E94F41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Picture 2" descr="Image result for cartoon foldable chair">
            <a:extLst>
              <a:ext uri="{FF2B5EF4-FFF2-40B4-BE49-F238E27FC236}">
                <a16:creationId xmlns:a16="http://schemas.microsoft.com/office/drawing/2014/main" id="{7B704ED9-4668-46BC-B918-6CFAF5E07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82361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cartoon foldable chair">
            <a:extLst>
              <a:ext uri="{FF2B5EF4-FFF2-40B4-BE49-F238E27FC236}">
                <a16:creationId xmlns:a16="http://schemas.microsoft.com/office/drawing/2014/main" id="{B1524C13-D1EC-444F-BBFC-11751206B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9256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4414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6EB5EBE-6550-4089-BF62-305733BE4926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393028-CB4E-43D7-9040-8F2B16A183CF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81E207C-72B3-4CB8-86E7-8DB2EADC88F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28C5C6F8-7F39-49F1-AA03-8F50D5104DC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94CA715A-21D4-42ED-B00E-E122D30AD7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C2CF772C-E52A-4600-8EEE-B05CBF6D4F9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6A9436B6-EF4B-4B3A-B70B-FA222E0D8917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7F7C0BD7-5CAE-47D9-B563-94620B14E5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B322E9-B370-48D3-BEE2-8CDEC54179AE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B18EBA7-76CF-4986-91E6-CE4F7439E55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A29AAF8-540F-4B7A-BF1C-D3047722A066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0443245-4C6A-4817-A702-D3B643EA855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FBCD5150-1AA3-46BD-9898-83A5AA917B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27DEF6E-8890-488E-95DE-ACD008CB1403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B3DC0D5-15ED-49F1-A22D-5D90B1E123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81E680B-E8D6-41EF-B0F1-E0D9895E61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stack of books">
            <a:extLst>
              <a:ext uri="{FF2B5EF4-FFF2-40B4-BE49-F238E27FC236}">
                <a16:creationId xmlns:a16="http://schemas.microsoft.com/office/drawing/2014/main" id="{CD84724E-F2AE-46AD-8702-3A30E2BCE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062" y="4447212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Image result for stack of books">
            <a:extLst>
              <a:ext uri="{FF2B5EF4-FFF2-40B4-BE49-F238E27FC236}">
                <a16:creationId xmlns:a16="http://schemas.microsoft.com/office/drawing/2014/main" id="{46045B6F-38D2-4386-B9CD-2A82485C61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27622" y="3555796"/>
            <a:ext cx="385655" cy="449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522002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31BAE-159E-4FCF-BA82-39B86E81F5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629BCA-7DD5-457D-BAF0-960A537FC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C03AE31B-D4AF-4183-88E1-3A3010520FB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53622A0-B443-423E-AF16-4A1612F1BD0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8937C3C-7952-4837-95DE-8F44C3A0A4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9C3638F2-5FA0-4C2A-B182-E951EE7FE61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BCAF0CB-E5BB-4510-9647-B8B5523895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722316A4-BDF5-4719-A91C-71C50D177D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73BD0EC-44F2-4840-B2AC-A3317EB9DB49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6F13F5A7-B266-4384-A3EC-55C9FAA59A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A8F541-9C04-46BF-BEAA-C64D25289820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F0AAEE-E922-48D4-A160-B4BB58A0EBF5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B4C1F1A-CB3B-42EF-A1FF-85FE9C2E2F6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44BBAEE-A975-4270-B1A1-866E7CFC5935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B63520F0-B20E-4F3F-83B6-C0A901BB5A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A48B210-7313-4C1D-B781-A55D5B7B9C0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6363CA9-A977-4EB5-8850-14C5DDD6F27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9179622-D7DE-481C-A3DD-DCD65A4FBF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6" descr="Image result for cinderblocks">
            <a:extLst>
              <a:ext uri="{FF2B5EF4-FFF2-40B4-BE49-F238E27FC236}">
                <a16:creationId xmlns:a16="http://schemas.microsoft.com/office/drawing/2014/main" id="{7A441E36-50F8-404D-A6D1-3887CD86A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Image result for cinderblocks">
            <a:extLst>
              <a:ext uri="{FF2B5EF4-FFF2-40B4-BE49-F238E27FC236}">
                <a16:creationId xmlns:a16="http://schemas.microsoft.com/office/drawing/2014/main" id="{2F9DDEE5-1493-4A02-BDB9-BF780D22E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042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996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B95672D-32CE-4DB6-ACC3-0AD52AF94BE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E39620F-8098-4FB4-BBBA-A53B34B8CB54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B9D19DE-B8F9-4685-8416-17EC6B7F601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10FA97FA-BF62-49CB-8BE9-CAB7C1C4FCB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431EFA58-C802-4C0D-8C2A-956C1E63B1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26C4291C-04D5-4591-A02B-445EADF9C40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DFB4E48C-7101-4467-8C25-A1DBE087986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1A6CC26-55E0-4316-8E10-66D24A115F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6B8A83-588D-4D53-B8C4-4B1646B6400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86A2C39-8F1C-4F3F-BFEC-1A293253177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8E21A8D-AEF3-426A-A9D9-E6AF3101BDC8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3FF33FC-4870-4610-B8E1-B3B98271EB3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5C30A765-DF54-41CE-BDAF-C9528AB1D3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3EB6B279-626F-4126-ADA7-A51911CD4DAF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96E6D6BA-C8AE-426B-853E-1A53943E756F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12934F7-8254-4D62-AAFA-E096059F31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EDB7358-90F0-4BC7-9847-53F1573E266D}"/>
              </a:ext>
            </a:extLst>
          </p:cNvPr>
          <p:cNvSpPr/>
          <p:nvPr/>
        </p:nvSpPr>
        <p:spPr>
          <a:xfrm rot="21407417" flipV="1">
            <a:off x="8818474" y="1600450"/>
            <a:ext cx="1430411" cy="600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D17103E-92A5-4EDA-A9C7-B9A557996311}"/>
              </a:ext>
            </a:extLst>
          </p:cNvPr>
          <p:cNvSpPr/>
          <p:nvPr/>
        </p:nvSpPr>
        <p:spPr>
          <a:xfrm rot="21407417" flipV="1">
            <a:off x="2620365" y="3536069"/>
            <a:ext cx="1430411" cy="600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825456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A52BC1-98A1-4DB1-84F3-6E5FC790AF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FD3B10-0889-4720-8DAE-FCD2D93C3EC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46DEC3E-96D3-426E-BF67-02D16E0B4C91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FBE01C3-E0E1-453C-9EEB-1C7F8912917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B6CD4BA-2FD5-4FBC-9E45-2D54212BEE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04392DE9-54BF-4CE2-9921-8E18BB1BE7BE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9648E828-4C0D-4A5C-A651-891B21B6672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B39C2FF-F0B2-4ECE-B550-B298F1A266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46CC9E-4D5C-4FEB-8327-63CCB3E70CF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C5ED3B-6ED5-41EA-B0B7-708F6F27B00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9454086-CD63-4A92-9AE6-CD315A9F9CE3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351FC24-FBCE-470B-9906-78BE3BC1E59E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2F59162F-7B68-498E-B947-CAE1773058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7167928-9D38-49A2-A780-F08F042996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E7F367E-6370-4ED4-AD13-AF032C333DB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ADAEA9B0-2BCC-443A-B5CE-B432250D9F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ruler">
            <a:extLst>
              <a:ext uri="{FF2B5EF4-FFF2-40B4-BE49-F238E27FC236}">
                <a16:creationId xmlns:a16="http://schemas.microsoft.com/office/drawing/2014/main" id="{F689731E-1C7D-4B7B-9243-29A20C59838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12164" y="3857887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result for ruler">
            <a:extLst>
              <a:ext uri="{FF2B5EF4-FFF2-40B4-BE49-F238E27FC236}">
                <a16:creationId xmlns:a16="http://schemas.microsoft.com/office/drawing/2014/main" id="{D3BCF1EC-2A39-43F9-85E1-4D0F65E596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04771" y="2110261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2" name="Picture 2" descr="Image result for ruler">
            <a:extLst>
              <a:ext uri="{FF2B5EF4-FFF2-40B4-BE49-F238E27FC236}">
                <a16:creationId xmlns:a16="http://schemas.microsoft.com/office/drawing/2014/main" id="{3853E3B6-FE48-407B-A6A8-EF58998627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3781004">
            <a:off x="9808445" y="2980364"/>
            <a:ext cx="768325" cy="459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3" name="Group 22">
            <a:extLst>
              <a:ext uri="{FF2B5EF4-FFF2-40B4-BE49-F238E27FC236}">
                <a16:creationId xmlns:a16="http://schemas.microsoft.com/office/drawing/2014/main" id="{D06852A7-D82C-4A78-B135-6197936BA51B}"/>
              </a:ext>
            </a:extLst>
          </p:cNvPr>
          <p:cNvGrpSpPr/>
          <p:nvPr/>
        </p:nvGrpSpPr>
        <p:grpSpPr>
          <a:xfrm>
            <a:off x="2612761" y="1590612"/>
            <a:ext cx="466471" cy="2133311"/>
            <a:chOff x="1709889" y="2409498"/>
            <a:chExt cx="466471" cy="2133311"/>
          </a:xfrm>
        </p:grpSpPr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F13DA9EE-7A5B-42BA-96CE-284C6E80E1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Image result for ruler">
              <a:extLst>
                <a:ext uri="{FF2B5EF4-FFF2-40B4-BE49-F238E27FC236}">
                  <a16:creationId xmlns:a16="http://schemas.microsoft.com/office/drawing/2014/main" id="{C73B92CF-8F75-436C-A518-622FC8126E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" descr="Image result for ruler">
              <a:extLst>
                <a:ext uri="{FF2B5EF4-FFF2-40B4-BE49-F238E27FC236}">
                  <a16:creationId xmlns:a16="http://schemas.microsoft.com/office/drawing/2014/main" id="{22F54059-031F-4035-B118-44E60B4D66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E86D1E-9BE1-4420-A8E9-F7966F41DF7E}"/>
              </a:ext>
            </a:extLst>
          </p:cNvPr>
          <p:cNvGrpSpPr/>
          <p:nvPr/>
        </p:nvGrpSpPr>
        <p:grpSpPr>
          <a:xfrm>
            <a:off x="2915772" y="1590612"/>
            <a:ext cx="466471" cy="2133311"/>
            <a:chOff x="1709889" y="2409498"/>
            <a:chExt cx="466471" cy="2133311"/>
          </a:xfrm>
        </p:grpSpPr>
        <p:pic>
          <p:nvPicPr>
            <p:cNvPr id="28" name="Picture 2" descr="Image result for ruler">
              <a:extLst>
                <a:ext uri="{FF2B5EF4-FFF2-40B4-BE49-F238E27FC236}">
                  <a16:creationId xmlns:a16="http://schemas.microsoft.com/office/drawing/2014/main" id="{FFB208E5-7C33-4BCE-90EA-B586587D4B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Image result for ruler">
              <a:extLst>
                <a:ext uri="{FF2B5EF4-FFF2-40B4-BE49-F238E27FC236}">
                  <a16:creationId xmlns:a16="http://schemas.microsoft.com/office/drawing/2014/main" id="{1C5BFF29-DCC9-4531-8611-DE6BB7366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" descr="Image result for ruler">
              <a:extLst>
                <a:ext uri="{FF2B5EF4-FFF2-40B4-BE49-F238E27FC236}">
                  <a16:creationId xmlns:a16="http://schemas.microsoft.com/office/drawing/2014/main" id="{FCE64DC0-7F6A-4672-A012-7200C9ED9B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3533D80-BFD9-48DE-96D1-DF431836C6B5}"/>
              </a:ext>
            </a:extLst>
          </p:cNvPr>
          <p:cNvGrpSpPr/>
          <p:nvPr/>
        </p:nvGrpSpPr>
        <p:grpSpPr>
          <a:xfrm>
            <a:off x="3219731" y="1590387"/>
            <a:ext cx="466471" cy="2133311"/>
            <a:chOff x="1709889" y="2409498"/>
            <a:chExt cx="466471" cy="2133311"/>
          </a:xfrm>
        </p:grpSpPr>
        <p:pic>
          <p:nvPicPr>
            <p:cNvPr id="32" name="Picture 2" descr="Image result for ruler">
              <a:extLst>
                <a:ext uri="{FF2B5EF4-FFF2-40B4-BE49-F238E27FC236}">
                  <a16:creationId xmlns:a16="http://schemas.microsoft.com/office/drawing/2014/main" id="{269C56AA-6EBA-4D0A-928B-17014A6D44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2" descr="Image result for ruler">
              <a:extLst>
                <a:ext uri="{FF2B5EF4-FFF2-40B4-BE49-F238E27FC236}">
                  <a16:creationId xmlns:a16="http://schemas.microsoft.com/office/drawing/2014/main" id="{5EA8A208-0EFB-4E3C-A9EA-17DA2F428A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2" descr="Image result for ruler">
              <a:extLst>
                <a:ext uri="{FF2B5EF4-FFF2-40B4-BE49-F238E27FC236}">
                  <a16:creationId xmlns:a16="http://schemas.microsoft.com/office/drawing/2014/main" id="{95EFAA5A-133B-4E7F-A0F4-24055029AF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0DF433A-7B9F-4BD9-B08A-9141222D9548}"/>
              </a:ext>
            </a:extLst>
          </p:cNvPr>
          <p:cNvSpPr/>
          <p:nvPr/>
        </p:nvSpPr>
        <p:spPr>
          <a:xfrm>
            <a:off x="2762466" y="3520468"/>
            <a:ext cx="818934" cy="219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2580CEE-93BC-483A-92EF-F9EC9D4828A0}"/>
              </a:ext>
            </a:extLst>
          </p:cNvPr>
          <p:cNvSpPr/>
          <p:nvPr/>
        </p:nvSpPr>
        <p:spPr>
          <a:xfrm rot="214005">
            <a:off x="2604543" y="1596297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5755A725-0B1B-4C7E-88EA-FDAFEDC8F39F}"/>
              </a:ext>
            </a:extLst>
          </p:cNvPr>
          <p:cNvSpPr/>
          <p:nvPr/>
        </p:nvSpPr>
        <p:spPr>
          <a:xfrm rot="20235514" flipV="1">
            <a:off x="10082161" y="1961377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D2E4A682-36EF-4ADB-83EC-051342D4BDE6}"/>
              </a:ext>
            </a:extLst>
          </p:cNvPr>
          <p:cNvSpPr/>
          <p:nvPr/>
        </p:nvSpPr>
        <p:spPr>
          <a:xfrm rot="20235514" flipV="1">
            <a:off x="10082160" y="2842591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458E1485-7162-4BF5-ADB8-2D7BE01B00BC}"/>
              </a:ext>
            </a:extLst>
          </p:cNvPr>
          <p:cNvSpPr/>
          <p:nvPr/>
        </p:nvSpPr>
        <p:spPr>
          <a:xfrm rot="20235514" flipV="1">
            <a:off x="10089019" y="3711323"/>
            <a:ext cx="207175" cy="6451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29712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0F802D4-AE62-4F67-B916-AB56C77773FF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DD7F03-45C9-4A8D-948F-E1783FF732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016FBC5-6CC6-4834-9409-483319970360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5FA911B-B828-4D64-8A9C-6AC87E1A0E3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49ACBEB-F974-48E3-8F43-9F9BA0D83D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DA1B5254-5CC6-4D5E-84D1-A9AA5ABE8A9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A334DE4-8B97-4E25-91CE-4A1EFC950E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40D0A60E-6EE4-4CAF-9035-3456D6C081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3180DD7-5146-4400-9042-34205769BFAD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A3CB2AE-D685-4DB7-98A6-AB243A13730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068E2EC-D044-4A1D-9897-08A3DFB3C91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25A684A-2771-4A1A-A368-E94DDDB7E236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0B0DFFA0-9C93-464C-BD95-43215B27B0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F63A20C-97BC-4F15-8775-4E45FA0FDC2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FF3609B-2B91-45BD-8A23-A3BEB17AF92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B7E8037-F75E-4937-931E-7199F79579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hat drawing">
            <a:extLst>
              <a:ext uri="{FF2B5EF4-FFF2-40B4-BE49-F238E27FC236}">
                <a16:creationId xmlns:a16="http://schemas.microsoft.com/office/drawing/2014/main" id="{DC06DAEA-CFE5-4221-B123-71A915EEF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224070">
            <a:off x="8587182" y="3498145"/>
            <a:ext cx="824356" cy="5650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2" descr="Image result for hat drawing">
            <a:extLst>
              <a:ext uri="{FF2B5EF4-FFF2-40B4-BE49-F238E27FC236}">
                <a16:creationId xmlns:a16="http://schemas.microsoft.com/office/drawing/2014/main" id="{04D68855-05AD-4037-B826-8738C567A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55943">
            <a:off x="2818803" y="4026291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49815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2111</TotalTime>
  <Words>0</Words>
  <Application>Microsoft Office PowerPoint</Application>
  <PresentationFormat>Widescreen</PresentationFormat>
  <Paragraphs>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michael.lopez.brau@gmail.com</cp:lastModifiedBy>
  <cp:revision>32</cp:revision>
  <dcterms:created xsi:type="dcterms:W3CDTF">2018-04-08T20:18:34Z</dcterms:created>
  <dcterms:modified xsi:type="dcterms:W3CDTF">2018-04-10T18:29:06Z</dcterms:modified>
</cp:coreProperties>
</file>